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2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2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7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6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5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6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7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0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8B5E3-A56D-9943-9175-94FE1F9CF23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EAA65-311C-F54F-BB2D-53600879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8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jpg"/><Relationship Id="rId11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3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21" y="280221"/>
            <a:ext cx="2089768" cy="27863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215" y="3066579"/>
            <a:ext cx="3593928" cy="2695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49" y="-486375"/>
            <a:ext cx="1952111" cy="2602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31" y="3594873"/>
            <a:ext cx="1547427" cy="2063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52" y="4951283"/>
            <a:ext cx="2542289" cy="1906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76" y="2390470"/>
            <a:ext cx="2792284" cy="2094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20" y="59627"/>
            <a:ext cx="2611900" cy="1958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4" y="3532829"/>
            <a:ext cx="3160412" cy="23703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680" y="2485425"/>
            <a:ext cx="2479933" cy="33065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209" y="295961"/>
            <a:ext cx="2889652" cy="21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7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37" y="1195430"/>
            <a:ext cx="326350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7" y="3512406"/>
            <a:ext cx="3999470" cy="2999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90552" cy="276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7" y="3747294"/>
            <a:ext cx="5099143" cy="28593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89" y="-365918"/>
            <a:ext cx="2814673" cy="4113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84" y="2614484"/>
            <a:ext cx="3025663" cy="4141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232" y="-206074"/>
            <a:ext cx="2879862" cy="37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新細明體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2019-08-21T16:45:11Z</dcterms:created>
  <dcterms:modified xsi:type="dcterms:W3CDTF">2019-08-21T17:16:38Z</dcterms:modified>
</cp:coreProperties>
</file>